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</p:sldIdLst>
  <p:sldSz cx="18288000" cy="10287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Open Sans Extra Bold" panose="020B0604020202020204" charset="0"/>
      <p:regular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Roboto Bold" panose="02000000000000000000" pitchFamily="2" charset="0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jpeg>
</file>

<file path=ppt/media/image30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0A7AD8-8F49-4EDE-8A95-30C985314E9F}" type="datetimeFigureOut">
              <a:rPr lang="ru-RU" smtClean="0"/>
              <a:t>26.02.2023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BCA84F-36C8-4D99-A5CF-2C4977E4180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3768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BBCDE-CFE2-408B-AFD6-528EC0615C39}" type="datetime1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32117-C231-4776-8E2F-25F6BCE727B0}" type="datetime1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DDE28-2D1A-4D5A-B21B-A86BF15249CE}" type="datetime1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2EA26-C5D8-46E1-BBDF-39FCBF93C34A}" type="datetime1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E07C8-CF88-46B6-8589-AA6306F9B974}" type="datetime1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0BE0C-3D77-4064-A97B-C0EEC5D1C640}" type="datetime1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F700E-8A5D-46FA-BC7D-9286DD828AC2}" type="datetime1">
              <a:rPr lang="en-US" smtClean="0"/>
              <a:t>2/26/2023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392DC-A594-424E-9813-15E886F3B61E}" type="datetime1">
              <a:rPr lang="en-US" smtClean="0"/>
              <a:t>2/26/2023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858A5-5661-4040-91BB-0CB3BA440732}" type="datetime1">
              <a:rPr lang="en-US" smtClean="0"/>
              <a:t>2/26/2023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8EE1E-A2B1-4F17-83CD-107A948A52DB}" type="datetime1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8C803-869F-4B95-AA8A-A11184D4E4FD}" type="datetime1">
              <a:rPr lang="en-US" smtClean="0"/>
              <a:t>2/26/2023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2A642-BE1D-4F93-BAE5-2D403E36029E}" type="datetime1">
              <a:rPr lang="en-US" smtClean="0"/>
              <a:t>2/26/2023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5E669C9B-EC4D-48CB-A223-502568E37B30}"/>
              </a:ext>
            </a:extLst>
          </p:cNvPr>
          <p:cNvSpPr/>
          <p:nvPr/>
        </p:nvSpPr>
        <p:spPr>
          <a:xfrm>
            <a:off x="1151395" y="2783802"/>
            <a:ext cx="15808130" cy="3197898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3"/>
          <p:cNvSpPr txBox="1"/>
          <p:nvPr/>
        </p:nvSpPr>
        <p:spPr>
          <a:xfrm>
            <a:off x="1151395" y="2783802"/>
            <a:ext cx="15985211" cy="259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800"/>
              </a:lnSpc>
            </a:pPr>
            <a:r>
              <a:rPr lang="en-US" sz="18000" dirty="0">
                <a:solidFill>
                  <a:srgbClr val="FFFFFF"/>
                </a:solidFill>
                <a:latin typeface="Roboto Bold"/>
              </a:rPr>
              <a:t>КАТАСТРОФЫ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28475" y="5041997"/>
            <a:ext cx="15101663" cy="61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Roboto Bold"/>
              </a:rPr>
              <a:t>21 века. Статистика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389767" y="8000228"/>
            <a:ext cx="4355902" cy="178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Extra Bold"/>
              </a:rPr>
              <a:t>Малиновцев Иван</a:t>
            </a:r>
          </a:p>
          <a:p>
            <a:pPr algn="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Extra Bold"/>
              </a:rPr>
              <a:t>Михейко Юлия</a:t>
            </a:r>
          </a:p>
          <a:p>
            <a:pPr algn="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Extra Bold"/>
              </a:rPr>
              <a:t>Вовиков Даниил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4211" r="24211"/>
          <a:stretch>
            <a:fillRect/>
          </a:stretch>
        </p:blipFill>
        <p:spPr>
          <a:xfrm>
            <a:off x="10287000" y="0"/>
            <a:ext cx="8001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17491"/>
          <a:stretch>
            <a:fillRect/>
          </a:stretch>
        </p:blipFill>
        <p:spPr>
          <a:xfrm>
            <a:off x="7136364" y="0"/>
            <a:ext cx="11151636" cy="102870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384866" y="3581400"/>
            <a:ext cx="7905750" cy="459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2000"/>
              </a:lnSpc>
            </a:pPr>
            <a:r>
              <a:rPr lang="en-US" sz="10000">
                <a:solidFill>
                  <a:srgbClr val="FFFFFF"/>
                </a:solidFill>
                <a:latin typeface="Roboto Bold"/>
              </a:rPr>
              <a:t>Лесные пожары в Сибири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84866" y="8724900"/>
            <a:ext cx="7905750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"/>
              </a:rPr>
              <a:t>Июль 2019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6261CF-FA62-4FD0-8988-0E58DD899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400" y="9628187"/>
            <a:ext cx="2133600" cy="365125"/>
          </a:xfrm>
        </p:spPr>
        <p:txBody>
          <a:bodyPr/>
          <a:lstStyle/>
          <a:p>
            <a:pPr algn="l"/>
            <a:fld id="{B6F15528-21DE-4FAA-801E-634DDDAF4B2B}" type="slidenum">
              <a:rPr lang="en-US" sz="3200" smtClean="0"/>
              <a:pPr algn="l"/>
              <a:t>10</a:t>
            </a:fld>
            <a:endParaRPr lang="en-US" sz="3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F0D3C5D6-1D0B-43FA-8675-16C8B6DBA34B}"/>
              </a:ext>
            </a:extLst>
          </p:cNvPr>
          <p:cNvSpPr/>
          <p:nvPr/>
        </p:nvSpPr>
        <p:spPr>
          <a:xfrm>
            <a:off x="1143000" y="3395344"/>
            <a:ext cx="15808130" cy="350075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3"/>
          <p:cNvSpPr txBox="1"/>
          <p:nvPr/>
        </p:nvSpPr>
        <p:spPr>
          <a:xfrm>
            <a:off x="884938" y="3395345"/>
            <a:ext cx="16518124" cy="3610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80"/>
              </a:lnSpc>
            </a:pPr>
            <a:r>
              <a:rPr lang="en-US" sz="12800" dirty="0">
                <a:solidFill>
                  <a:srgbClr val="FFFFFF"/>
                </a:solidFill>
                <a:latin typeface="Roboto Bold"/>
              </a:rPr>
              <a:t>БИОЛОГО-СОЦИАЛЬНЫЕ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-3487665" y="0"/>
            <a:ext cx="154305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9710046" y="1319489"/>
            <a:ext cx="7905750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2000"/>
              </a:lnSpc>
            </a:pPr>
            <a:r>
              <a:rPr lang="en-US" sz="10000">
                <a:solidFill>
                  <a:srgbClr val="FFFFFF"/>
                </a:solidFill>
                <a:latin typeface="Roboto Bold"/>
              </a:rPr>
              <a:t> Эбола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50F277-DA90-43AE-97A4-0E1BD501F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5800" y="96393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3200" smtClean="0"/>
              <a:pPr/>
              <a:t>12</a:t>
            </a:fld>
            <a:endParaRPr lang="en-US" sz="3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8904" b="18904"/>
          <a:stretch>
            <a:fillRect/>
          </a:stretch>
        </p:blipFill>
        <p:spPr>
          <a:xfrm>
            <a:off x="1028700" y="4244992"/>
            <a:ext cx="16230600" cy="567778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593168" y="1581150"/>
            <a:ext cx="14734940" cy="304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999"/>
              </a:lnSpc>
            </a:pPr>
            <a:r>
              <a:rPr lang="en-US" sz="9999">
                <a:solidFill>
                  <a:srgbClr val="FFFFFF"/>
                </a:solidFill>
                <a:latin typeface="Roboto Bold"/>
              </a:rPr>
              <a:t> Коронавирус COVID-19</a:t>
            </a:r>
          </a:p>
          <a:p>
            <a:pPr marL="0" lvl="0" indent="0">
              <a:lnSpc>
                <a:spcPts val="12000"/>
              </a:lnSpc>
            </a:pPr>
            <a:endParaRPr lang="en-US" sz="9999">
              <a:solidFill>
                <a:srgbClr val="FFFFFF"/>
              </a:solidFill>
              <a:latin typeface="Roboto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912138" y="3392622"/>
            <a:ext cx="14097000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"/>
              </a:rPr>
              <a:t>Декабрь 2019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16800E7-0547-446D-9E48-8AF5B78D1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2400" y="9550261"/>
            <a:ext cx="2133600" cy="365125"/>
          </a:xfrm>
        </p:spPr>
        <p:txBody>
          <a:bodyPr/>
          <a:lstStyle/>
          <a:p>
            <a:pPr algn="l"/>
            <a:fld id="{B6F15528-21DE-4FAA-801E-634DDDAF4B2B}" type="slidenum">
              <a:rPr lang="en-US" sz="3200" smtClean="0"/>
              <a:pPr algn="l"/>
              <a:t>13</a:t>
            </a:fld>
            <a:endParaRPr lang="en-US" sz="32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2122" r="18763"/>
          <a:stretch>
            <a:fillRect/>
          </a:stretch>
        </p:blipFill>
        <p:spPr>
          <a:xfrm>
            <a:off x="9144000" y="212453"/>
            <a:ext cx="8866653" cy="9862093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365060" y="2466975"/>
            <a:ext cx="8510453" cy="5343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59"/>
              </a:lnSpc>
            </a:pPr>
            <a:r>
              <a:rPr lang="en-US" sz="8799">
                <a:solidFill>
                  <a:srgbClr val="FFFFFF"/>
                </a:solidFill>
                <a:latin typeface="Roboto Bold"/>
              </a:rPr>
              <a:t>Нападение террористов на «Башни-близнецы»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65060" y="7930361"/>
            <a:ext cx="8510453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"/>
              </a:rPr>
              <a:t>11.09.2001 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5D689CE-DDFE-4313-AA80-3A350DC63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77347" y="9486900"/>
            <a:ext cx="2133600" cy="365125"/>
          </a:xfrm>
        </p:spPr>
        <p:txBody>
          <a:bodyPr/>
          <a:lstStyle/>
          <a:p>
            <a:pPr algn="l"/>
            <a:fld id="{B6F15528-21DE-4FAA-801E-634DDDAF4B2B}" type="slidenum">
              <a:rPr lang="en-US" sz="3200" smtClean="0"/>
              <a:pPr algn="l"/>
              <a:t>14</a:t>
            </a:fld>
            <a:endParaRPr lang="en-US" sz="3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EF1DC020-ADBB-4B3B-BA33-F23EDBAF2ACD}"/>
              </a:ext>
            </a:extLst>
          </p:cNvPr>
          <p:cNvSpPr/>
          <p:nvPr/>
        </p:nvSpPr>
        <p:spPr>
          <a:xfrm>
            <a:off x="1143000" y="3771900"/>
            <a:ext cx="15808130" cy="2512098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3"/>
          <p:cNvSpPr txBox="1"/>
          <p:nvPr/>
        </p:nvSpPr>
        <p:spPr>
          <a:xfrm>
            <a:off x="884938" y="4285932"/>
            <a:ext cx="16518124" cy="182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80"/>
              </a:lnSpc>
            </a:pPr>
            <a:r>
              <a:rPr lang="en-US" sz="12800">
                <a:solidFill>
                  <a:srgbClr val="FFFFFF"/>
                </a:solidFill>
                <a:latin typeface="Roboto Bold"/>
              </a:rPr>
              <a:t>СПЕЦИФИЧЕСКИЕ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1068951" y="3662356"/>
            <a:ext cx="6705600" cy="29622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12000"/>
              </a:lnSpc>
            </a:pPr>
            <a:r>
              <a:rPr lang="ru-RU" sz="8400" dirty="0">
                <a:solidFill>
                  <a:srgbClr val="FFFFFF"/>
                </a:solidFill>
                <a:latin typeface="Roboto Bold"/>
              </a:rPr>
              <a:t>Война в Афганистане</a:t>
            </a:r>
            <a:endParaRPr lang="en-US" sz="8400" dirty="0">
              <a:solidFill>
                <a:srgbClr val="FFFFFF"/>
              </a:solidFill>
              <a:latin typeface="Roboto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045760" y="7592628"/>
            <a:ext cx="6019800" cy="5001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FFFFFF"/>
                </a:solidFill>
                <a:latin typeface="Roboto"/>
              </a:rPr>
              <a:t>2001—2021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7D02F11-0625-4DA4-9EFF-6FB9298F1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98760" y="95631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3200" smtClean="0"/>
              <a:pPr/>
              <a:t>16</a:t>
            </a:fld>
            <a:endParaRPr lang="en-US" sz="32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4080AE8-AEA8-4685-B423-38AD94FC0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327" y="1755311"/>
            <a:ext cx="10811624" cy="677637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69" b="169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7E41AA87-FE46-4186-9785-5A11FAF54927}"/>
              </a:ext>
            </a:extLst>
          </p:cNvPr>
          <p:cNvSpPr/>
          <p:nvPr/>
        </p:nvSpPr>
        <p:spPr>
          <a:xfrm>
            <a:off x="1143000" y="3544551"/>
            <a:ext cx="15808130" cy="3197898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3"/>
          <p:cNvSpPr txBox="1"/>
          <p:nvPr/>
        </p:nvSpPr>
        <p:spPr>
          <a:xfrm>
            <a:off x="884938" y="4285932"/>
            <a:ext cx="16518124" cy="1829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80"/>
              </a:lnSpc>
            </a:pPr>
            <a:r>
              <a:rPr lang="en-US" sz="12800">
                <a:solidFill>
                  <a:srgbClr val="FFFFFF"/>
                </a:solidFill>
                <a:latin typeface="Roboto Bold"/>
              </a:rPr>
              <a:t>ИТОГИ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8033"/>
          <a:stretch>
            <a:fillRect/>
          </a:stretch>
        </p:blipFill>
        <p:spPr>
          <a:xfrm>
            <a:off x="9350977" y="5800725"/>
            <a:ext cx="3385457" cy="361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18812" r="18812"/>
          <a:stretch>
            <a:fillRect/>
          </a:stretch>
        </p:blipFill>
        <p:spPr>
          <a:xfrm>
            <a:off x="9354929" y="1717925"/>
            <a:ext cx="3385457" cy="3619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rcRect l="18812" r="18812"/>
          <a:stretch>
            <a:fillRect/>
          </a:stretch>
        </p:blipFill>
        <p:spPr>
          <a:xfrm>
            <a:off x="1028700" y="1717925"/>
            <a:ext cx="3385457" cy="36195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38033"/>
          <a:stretch>
            <a:fillRect/>
          </a:stretch>
        </p:blipFill>
        <p:spPr>
          <a:xfrm>
            <a:off x="1028700" y="5800725"/>
            <a:ext cx="3385457" cy="36195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 l="3233" r="3233"/>
          <a:stretch>
            <a:fillRect/>
          </a:stretch>
        </p:blipFill>
        <p:spPr>
          <a:xfrm>
            <a:off x="1028700" y="1717925"/>
            <a:ext cx="3385457" cy="3619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 l="3287" r="3287"/>
          <a:stretch>
            <a:fillRect/>
          </a:stretch>
        </p:blipFill>
        <p:spPr>
          <a:xfrm>
            <a:off x="9354929" y="1717925"/>
            <a:ext cx="3528332" cy="36195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rcRect l="3233" r="3233"/>
          <a:stretch>
            <a:fillRect/>
          </a:stretch>
        </p:blipFill>
        <p:spPr>
          <a:xfrm>
            <a:off x="1028700" y="5800725"/>
            <a:ext cx="3385457" cy="36195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rcRect l="3287" r="3287"/>
          <a:stretch>
            <a:fillRect/>
          </a:stretch>
        </p:blipFill>
        <p:spPr>
          <a:xfrm>
            <a:off x="9354929" y="5800725"/>
            <a:ext cx="3381506" cy="36195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82371" y="12950"/>
            <a:ext cx="17923257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000"/>
              </a:lnSpc>
            </a:pPr>
            <a:r>
              <a:rPr lang="en-US" sz="10000">
                <a:solidFill>
                  <a:srgbClr val="FFFFFF"/>
                </a:solidFill>
                <a:latin typeface="Roboto Bold"/>
              </a:rPr>
              <a:t>Классификация катастроф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883261" y="6892925"/>
            <a:ext cx="3297035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Roboto Bold"/>
              </a:rPr>
              <a:t>БИОЛОГО-СОЦИАЛЬНЫЕ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883261" y="2984750"/>
            <a:ext cx="5086088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Roboto Bold"/>
              </a:rPr>
              <a:t>ИСКУССТВЕННЫЕ ИЛИ ТЕХНОЛОГИЧЕСКИЕ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557815" y="2984750"/>
            <a:ext cx="4212138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Roboto Bold"/>
              </a:rPr>
              <a:t>ЕСТЕСТВЕННЫЕ ИЛИ ПРИРОДНЫЕ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557815" y="7154862"/>
            <a:ext cx="4033968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Roboto Bold"/>
              </a:rPr>
              <a:t>СПЕЦИФИЧЕСКИЕ</a:t>
            </a:r>
          </a:p>
        </p:txBody>
      </p:sp>
      <p:sp>
        <p:nvSpPr>
          <p:cNvPr id="15" name="Номер слайда 14">
            <a:extLst>
              <a:ext uri="{FF2B5EF4-FFF2-40B4-BE49-F238E27FC236}">
                <a16:creationId xmlns:a16="http://schemas.microsoft.com/office/drawing/2014/main" id="{4ECBF7A2-CE7F-42F6-B3E6-1F239A7B8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72028" y="97155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3200" smtClean="0"/>
              <a:pPr/>
              <a:t>2</a:t>
            </a:fld>
            <a:endParaRPr lang="en-US" sz="3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A454BCBB-C169-4F09-9B5C-F81FF861E47E}"/>
              </a:ext>
            </a:extLst>
          </p:cNvPr>
          <p:cNvSpPr/>
          <p:nvPr/>
        </p:nvSpPr>
        <p:spPr>
          <a:xfrm>
            <a:off x="1151395" y="2504801"/>
            <a:ext cx="15808130" cy="5277398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3"/>
          <p:cNvSpPr txBox="1"/>
          <p:nvPr/>
        </p:nvSpPr>
        <p:spPr>
          <a:xfrm>
            <a:off x="884938" y="2504801"/>
            <a:ext cx="16518124" cy="5391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72"/>
              </a:lnSpc>
            </a:pPr>
            <a:r>
              <a:rPr lang="en-US" sz="12793">
                <a:solidFill>
                  <a:srgbClr val="FFFFFF"/>
                </a:solidFill>
                <a:latin typeface="Roboto Bold"/>
              </a:rPr>
              <a:t>ИСКУССТВЕННЫЕ ИЛИ ТЕХНОЛОГИЧЕСКИЕ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4211" r="24211"/>
          <a:stretch>
            <a:fillRect/>
          </a:stretch>
        </p:blipFill>
        <p:spPr>
          <a:xfrm>
            <a:off x="0" y="0"/>
            <a:ext cx="8001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5806219" y="0"/>
            <a:ext cx="13807219" cy="102870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8312226" y="5495925"/>
            <a:ext cx="9704400" cy="267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0560"/>
              </a:lnSpc>
            </a:pPr>
            <a:r>
              <a:rPr lang="en-US" sz="8800" dirty="0">
                <a:solidFill>
                  <a:srgbClr val="FFFFFF"/>
                </a:solidFill>
                <a:latin typeface="Roboto Bold"/>
              </a:rPr>
              <a:t> </a:t>
            </a:r>
            <a:r>
              <a:rPr lang="en-US" sz="8800" dirty="0" err="1">
                <a:solidFill>
                  <a:srgbClr val="FFFFFF"/>
                </a:solidFill>
                <a:latin typeface="Roboto Bold"/>
              </a:rPr>
              <a:t>Авария</a:t>
            </a:r>
            <a:r>
              <a:rPr lang="en-US" sz="8800" dirty="0">
                <a:solidFill>
                  <a:srgbClr val="FFFFFF"/>
                </a:solidFill>
                <a:latin typeface="Roboto Bold"/>
              </a:rPr>
              <a:t> </a:t>
            </a:r>
            <a:r>
              <a:rPr lang="en-US" sz="8800" dirty="0" err="1">
                <a:solidFill>
                  <a:srgbClr val="FFFFFF"/>
                </a:solidFill>
                <a:latin typeface="Roboto Bold"/>
              </a:rPr>
              <a:t>на</a:t>
            </a:r>
            <a:r>
              <a:rPr lang="en-US" sz="8800" dirty="0">
                <a:solidFill>
                  <a:srgbClr val="FFFFFF"/>
                </a:solidFill>
                <a:latin typeface="Roboto Bold"/>
              </a:rPr>
              <a:t> </a:t>
            </a:r>
            <a:r>
              <a:rPr lang="en-US" sz="8800" dirty="0" err="1">
                <a:solidFill>
                  <a:srgbClr val="FFFFFF"/>
                </a:solidFill>
                <a:latin typeface="Roboto Bold"/>
              </a:rPr>
              <a:t>Саяно-Шушенской</a:t>
            </a:r>
            <a:r>
              <a:rPr lang="en-US" sz="8800" dirty="0">
                <a:solidFill>
                  <a:srgbClr val="FFFFFF"/>
                </a:solidFill>
                <a:latin typeface="Roboto Bold"/>
              </a:rPr>
              <a:t> ГЭС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53550" y="8724900"/>
            <a:ext cx="7905750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"/>
              </a:rPr>
              <a:t>17.08.2009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45487EB-36A4-42F0-A90C-8AF81DBD0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6002000" y="9628187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3200" smtClean="0"/>
              <a:pPr/>
              <a:t>4</a:t>
            </a:fld>
            <a:endParaRPr lang="en-US"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8033"/>
          <a:stretch>
            <a:fillRect/>
          </a:stretch>
        </p:blipFill>
        <p:spPr>
          <a:xfrm>
            <a:off x="9793192" y="5638800"/>
            <a:ext cx="3385457" cy="361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18812" r="18812"/>
          <a:stretch>
            <a:fillRect/>
          </a:stretch>
        </p:blipFill>
        <p:spPr>
          <a:xfrm>
            <a:off x="9793192" y="1028700"/>
            <a:ext cx="3385457" cy="3619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l="28059" r="12746" b="4611"/>
          <a:stretch>
            <a:fillRect/>
          </a:stretch>
        </p:blipFill>
        <p:spPr>
          <a:xfrm>
            <a:off x="9793192" y="1028700"/>
            <a:ext cx="3370509" cy="36195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11364" t="1443" r="28079" b="1443"/>
          <a:stretch>
            <a:fillRect/>
          </a:stretch>
        </p:blipFill>
        <p:spPr>
          <a:xfrm>
            <a:off x="9793192" y="5638800"/>
            <a:ext cx="3385457" cy="36195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501114" y="3133725"/>
            <a:ext cx="7588909" cy="4010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60"/>
              </a:lnSpc>
            </a:pPr>
            <a:r>
              <a:rPr lang="en-US" sz="8800">
                <a:solidFill>
                  <a:srgbClr val="FFFFFF"/>
                </a:solidFill>
                <a:latin typeface="Roboto Bold"/>
              </a:rPr>
              <a:t>Авария на японской АЭС «Фукусима-1»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874523" y="7161212"/>
            <a:ext cx="2697485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Roboto"/>
              </a:rPr>
              <a:t>6 реакторов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874523" y="6675438"/>
            <a:ext cx="3218147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Roboto Bold"/>
              </a:rPr>
              <a:t>ПОВРЕЖДЕНО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874523" y="2636838"/>
            <a:ext cx="2697485" cy="869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500"/>
              </a:lnSpc>
              <a:spcBef>
                <a:spcPct val="0"/>
              </a:spcBef>
            </a:pPr>
            <a:r>
              <a:rPr lang="en-US" sz="2500">
                <a:solidFill>
                  <a:srgbClr val="FFFFFF"/>
                </a:solidFill>
                <a:latin typeface="Roboto"/>
              </a:rPr>
              <a:t>74 млрд долларов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874523" y="2151063"/>
            <a:ext cx="2697485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200"/>
              </a:lnSpc>
            </a:pPr>
            <a:r>
              <a:rPr lang="en-US" sz="3500">
                <a:solidFill>
                  <a:srgbClr val="FFFFFF"/>
                </a:solidFill>
                <a:latin typeface="Roboto Bold"/>
              </a:rPr>
              <a:t>УЩЕРБ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01114" y="8099425"/>
            <a:ext cx="7905750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"/>
              </a:rPr>
              <a:t>11.03.2011</a:t>
            </a: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2D11EEC7-C1EA-4F29-8427-D244A5439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25800" y="9563100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3200" smtClean="0"/>
              <a:pPr/>
              <a:t>5</a:t>
            </a:fld>
            <a:endParaRPr lang="en-US" sz="3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34774" r="25817"/>
          <a:stretch>
            <a:fillRect/>
          </a:stretch>
        </p:blipFill>
        <p:spPr>
          <a:xfrm>
            <a:off x="1028700" y="2700436"/>
            <a:ext cx="4373303" cy="740057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22120" r="23826"/>
          <a:stretch>
            <a:fillRect/>
          </a:stretch>
        </p:blipFill>
        <p:spPr>
          <a:xfrm>
            <a:off x="6144801" y="2700436"/>
            <a:ext cx="5998399" cy="7400571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l="25817" r="34774"/>
          <a:stretch>
            <a:fillRect/>
          </a:stretch>
        </p:blipFill>
        <p:spPr>
          <a:xfrm>
            <a:off x="12886149" y="2700436"/>
            <a:ext cx="4373303" cy="7400571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23479" t="1742" r="23479"/>
          <a:stretch>
            <a:fillRect/>
          </a:stretch>
        </p:blipFill>
        <p:spPr>
          <a:xfrm>
            <a:off x="6144801" y="2700436"/>
            <a:ext cx="5998399" cy="7400571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rcRect l="60682" r="132"/>
          <a:stretch>
            <a:fillRect/>
          </a:stretch>
        </p:blipFill>
        <p:spPr>
          <a:xfrm>
            <a:off x="12886149" y="2698005"/>
            <a:ext cx="4373151" cy="7403001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7"/>
          <a:srcRect r="60537"/>
          <a:stretch>
            <a:fillRect/>
          </a:stretch>
        </p:blipFill>
        <p:spPr>
          <a:xfrm>
            <a:off x="1028700" y="2700436"/>
            <a:ext cx="4373303" cy="7400571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028700" y="1009650"/>
            <a:ext cx="14454345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00"/>
              </a:lnSpc>
              <a:spcBef>
                <a:spcPct val="0"/>
              </a:spcBef>
            </a:pPr>
            <a:r>
              <a:rPr lang="en-US" sz="7000">
                <a:solidFill>
                  <a:srgbClr val="FFFFFF"/>
                </a:solidFill>
                <a:latin typeface="Roboto Bold"/>
              </a:rPr>
              <a:t> ВЗРЫВ В КИТАЙСКОМ ПОРТУ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266951" y="2088405"/>
            <a:ext cx="7905750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"/>
              </a:rPr>
              <a:t>15.08.2015</a:t>
            </a: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4A81D6EF-B1C4-4213-B482-88BB34264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68649" y="9553319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3200" smtClean="0"/>
              <a:pPr/>
              <a:t>6</a:t>
            </a:fld>
            <a:endParaRPr lang="en-US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079" t="4159" r="2079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CADDFB55-9A4A-4631-A280-B4191D968491}"/>
              </a:ext>
            </a:extLst>
          </p:cNvPr>
          <p:cNvSpPr/>
          <p:nvPr/>
        </p:nvSpPr>
        <p:spPr>
          <a:xfrm>
            <a:off x="1151395" y="2504757"/>
            <a:ext cx="15808130" cy="5391785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3"/>
          <p:cNvSpPr txBox="1"/>
          <p:nvPr/>
        </p:nvSpPr>
        <p:spPr>
          <a:xfrm>
            <a:off x="884938" y="2504757"/>
            <a:ext cx="16518124" cy="5391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80"/>
              </a:lnSpc>
            </a:pPr>
            <a:r>
              <a:rPr lang="en-US" sz="12800" dirty="0">
                <a:solidFill>
                  <a:srgbClr val="FFFFFF"/>
                </a:solidFill>
                <a:latin typeface="Roboto Bold"/>
              </a:rPr>
              <a:t>ЕСТЕСТВЕННЫЕ </a:t>
            </a:r>
          </a:p>
          <a:p>
            <a:pPr algn="ctr">
              <a:lnSpc>
                <a:spcPts val="14080"/>
              </a:lnSpc>
            </a:pPr>
            <a:r>
              <a:rPr lang="en-US" sz="12800" dirty="0">
                <a:solidFill>
                  <a:srgbClr val="FFFFFF"/>
                </a:solidFill>
                <a:latin typeface="Roboto Bold"/>
              </a:rPr>
              <a:t>ИЛИ </a:t>
            </a:r>
          </a:p>
          <a:p>
            <a:pPr algn="ctr">
              <a:lnSpc>
                <a:spcPts val="14080"/>
              </a:lnSpc>
            </a:pPr>
            <a:r>
              <a:rPr lang="en-US" sz="12800" dirty="0">
                <a:solidFill>
                  <a:srgbClr val="FFFFFF"/>
                </a:solidFill>
                <a:latin typeface="Roboto Bold"/>
              </a:rPr>
              <a:t>ПРИРОДНЫЕ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78183" y="2569867"/>
            <a:ext cx="17769161" cy="710766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473058" y="246612"/>
            <a:ext cx="13574286" cy="1343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560"/>
              </a:lnSpc>
            </a:pPr>
            <a:r>
              <a:rPr lang="en-US" sz="8800">
                <a:solidFill>
                  <a:srgbClr val="FFFFFF"/>
                </a:solidFill>
                <a:latin typeface="Roboto Bold"/>
              </a:rPr>
              <a:t>Землетрясения в Турции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878912" y="1513437"/>
            <a:ext cx="7905750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"/>
              </a:rPr>
              <a:t>06.02.2023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524CC4D-D0F5-42B4-A743-52F9E7F3A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917057" y="9665935"/>
            <a:ext cx="2133600" cy="365125"/>
          </a:xfrm>
        </p:spPr>
        <p:txBody>
          <a:bodyPr/>
          <a:lstStyle/>
          <a:p>
            <a:fld id="{B6F15528-21DE-4FAA-801E-634DDDAF4B2B}" type="slidenum">
              <a:rPr lang="en-US" sz="3200" smtClean="0"/>
              <a:pPr/>
              <a:t>8</a:t>
            </a:fld>
            <a:endParaRPr lang="en-US" sz="3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943581" y="201305"/>
            <a:ext cx="7413293" cy="494219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258919" y="4892181"/>
            <a:ext cx="8638715" cy="488220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715992" y="2838450"/>
            <a:ext cx="6090034" cy="459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000"/>
              </a:lnSpc>
            </a:pPr>
            <a:r>
              <a:rPr lang="en-US" sz="10000">
                <a:solidFill>
                  <a:srgbClr val="FFFFFF"/>
                </a:solidFill>
                <a:latin typeface="Roboto Bold"/>
              </a:rPr>
              <a:t>Лесные пожары в Греции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15992" y="7667680"/>
            <a:ext cx="6090034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"/>
              </a:rPr>
              <a:t>23.07.2018 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E5F545D-6BB6-44A9-801E-47AF432A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28600" y="9591826"/>
            <a:ext cx="2133600" cy="365125"/>
          </a:xfrm>
        </p:spPr>
        <p:txBody>
          <a:bodyPr/>
          <a:lstStyle/>
          <a:p>
            <a:pPr algn="l"/>
            <a:fld id="{B6F15528-21DE-4FAA-801E-634DDDAF4B2B}" type="slidenum">
              <a:rPr lang="en-US" sz="3200" smtClean="0"/>
              <a:pPr algn="l"/>
              <a:t>9</a:t>
            </a:fld>
            <a:endParaRPr lang="en-US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101</Words>
  <Application>Microsoft Office PowerPoint</Application>
  <PresentationFormat>Произвольный</PresentationFormat>
  <Paragraphs>51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Calibri</vt:lpstr>
      <vt:lpstr>Open Sans Extra Bold</vt:lpstr>
      <vt:lpstr>Roboto Bold</vt:lpstr>
      <vt:lpstr>Roboto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Монохромный Жирный Шрифт Крупный Текст Простая Презентация</dc:title>
  <cp:lastModifiedBy>Данил Вовиков</cp:lastModifiedBy>
  <cp:revision>6</cp:revision>
  <dcterms:created xsi:type="dcterms:W3CDTF">2006-08-16T00:00:00Z</dcterms:created>
  <dcterms:modified xsi:type="dcterms:W3CDTF">2023-02-26T06:37:05Z</dcterms:modified>
  <dc:identifier>DAFbXUocd2c</dc:identifier>
</cp:coreProperties>
</file>

<file path=docProps/thumbnail.jpeg>
</file>